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91" r:id="rId4"/>
    <p:sldId id="292" r:id="rId5"/>
    <p:sldId id="269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273" r:id="rId14"/>
    <p:sldId id="300" r:id="rId15"/>
    <p:sldId id="301" r:id="rId16"/>
    <p:sldId id="302" r:id="rId17"/>
    <p:sldId id="303" r:id="rId18"/>
    <p:sldId id="304" r:id="rId19"/>
    <p:sldId id="305" r:id="rId20"/>
    <p:sldId id="275" r:id="rId21"/>
    <p:sldId id="306" r:id="rId22"/>
    <p:sldId id="307" r:id="rId23"/>
    <p:sldId id="277" r:id="rId24"/>
    <p:sldId id="308" r:id="rId25"/>
    <p:sldId id="309" r:id="rId26"/>
    <p:sldId id="310" r:id="rId27"/>
    <p:sldId id="311" r:id="rId28"/>
    <p:sldId id="312" r:id="rId29"/>
    <p:sldId id="31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92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54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81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77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37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8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28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2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57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02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20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A899F-A09D-48FC-AD3B-EE7F20B470F7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C6290-C0EB-441E-9213-A8D1DFE96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43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b="1" u="sng" dirty="0" smtClean="0"/>
              <a:t>Halloween</a:t>
            </a:r>
            <a:endParaRPr lang="en-GB" sz="7200" b="1" u="sng" dirty="0"/>
          </a:p>
        </p:txBody>
      </p:sp>
      <p:pic>
        <p:nvPicPr>
          <p:cNvPr id="24578" name="Picture 2" descr="C:\Users\Edel\AppData\Local\Microsoft\Windows\INetCache\IE\0EKCWR1K\Halloween[1].gif"/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October</a:t>
            </a:r>
            <a:endParaRPr lang="en-GB" dirty="0"/>
          </a:p>
        </p:txBody>
      </p:sp>
      <p:pic>
        <p:nvPicPr>
          <p:cNvPr id="24579" name="Picture 3" descr="C:\Program Files (x86)\Microsoft Office\MEDIA\CAGCAT10\j0305493.wmf"/>
          <p:cNvPicPr>
            <a:picLocks noChangeAspect="1" noChangeArrowheads="1"/>
          </p:cNvPicPr>
          <p:nvPr/>
        </p:nvPicPr>
        <p:blipFill>
          <a:blip r:embed="rId4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" y="5029200"/>
            <a:ext cx="1810512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4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63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0"/>
          <a:stretch/>
        </p:blipFill>
        <p:spPr bwMode="auto">
          <a:xfrm>
            <a:off x="228600" y="228600"/>
            <a:ext cx="8763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41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1"/>
          <a:stretch/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The children </a:t>
            </a:r>
            <a:r>
              <a:rPr lang="en-GB" sz="2400" b="1" u="sng" dirty="0" smtClean="0"/>
              <a:t>making 2-D witches with triangles and circles</a:t>
            </a:r>
            <a:endParaRPr lang="en-GB" sz="2400" b="1" u="sng" dirty="0"/>
          </a:p>
        </p:txBody>
      </p:sp>
      <p:pic>
        <p:nvPicPr>
          <p:cNvPr id="18434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04324"/>
            <a:ext cx="3810000" cy="27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2" y="999561"/>
            <a:ext cx="4110038" cy="273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 bwMode="auto">
          <a:xfrm>
            <a:off x="457200" y="4038600"/>
            <a:ext cx="3810000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2" y="4038600"/>
            <a:ext cx="4110038" cy="264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0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427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37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97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19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83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974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9"/>
          <a:stretch/>
        </p:blipFill>
        <p:spPr bwMode="auto">
          <a:xfrm>
            <a:off x="152400" y="152400"/>
            <a:ext cx="86868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4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855"/>
            <a:ext cx="8839200" cy="9906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The children </a:t>
            </a:r>
            <a:r>
              <a:rPr lang="en-GB" sz="2400" b="1" u="sng" dirty="0" smtClean="0"/>
              <a:t>working </a:t>
            </a:r>
            <a:r>
              <a:rPr lang="en-GB" sz="2400" b="1" u="sng" dirty="0" smtClean="0"/>
              <a:t>at the numeracy station on Halloween counting and pattern activities!</a:t>
            </a:r>
            <a:endParaRPr lang="en-GB" sz="2400" b="1" u="sng" dirty="0"/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r="14857"/>
          <a:stretch/>
        </p:blipFill>
        <p:spPr bwMode="auto">
          <a:xfrm>
            <a:off x="228600" y="1023937"/>
            <a:ext cx="3276600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24409"/>
          <a:stretch/>
        </p:blipFill>
        <p:spPr bwMode="auto">
          <a:xfrm>
            <a:off x="3657600" y="2895600"/>
            <a:ext cx="526044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The children learned some facts about bats then completed work on the Lifecycle of a Bat</a:t>
            </a:r>
            <a:endParaRPr lang="en-GB" sz="2400" b="1" u="sng" dirty="0"/>
          </a:p>
        </p:txBody>
      </p:sp>
      <p:pic>
        <p:nvPicPr>
          <p:cNvPr id="19460" name="Picture 4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 t="4289" b="19976"/>
          <a:stretch/>
        </p:blipFill>
        <p:spPr bwMode="auto">
          <a:xfrm>
            <a:off x="123824" y="1219200"/>
            <a:ext cx="3886200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5"/>
          <a:stretch/>
        </p:blipFill>
        <p:spPr bwMode="auto">
          <a:xfrm>
            <a:off x="4191000" y="3314700"/>
            <a:ext cx="4800599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33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6"/>
          <a:stretch/>
        </p:blipFill>
        <p:spPr bwMode="auto">
          <a:xfrm>
            <a:off x="214311" y="152401"/>
            <a:ext cx="5232063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0"/>
          <a:stretch/>
        </p:blipFill>
        <p:spPr bwMode="auto">
          <a:xfrm>
            <a:off x="3886200" y="3424237"/>
            <a:ext cx="5086350" cy="32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5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/>
          <a:stretch/>
        </p:blipFill>
        <p:spPr bwMode="auto">
          <a:xfrm>
            <a:off x="152401" y="152400"/>
            <a:ext cx="4876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3"/>
          <a:stretch/>
        </p:blipFill>
        <p:spPr bwMode="auto">
          <a:xfrm>
            <a:off x="3962400" y="3581400"/>
            <a:ext cx="5059890" cy="31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363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Playing </a:t>
            </a:r>
            <a:r>
              <a:rPr lang="en-GB" sz="2400" b="1" u="sng" dirty="0" smtClean="0"/>
              <a:t>a Halloween themed memory game and bingo</a:t>
            </a:r>
            <a:endParaRPr lang="en-GB" sz="2400" b="1" u="sng" dirty="0"/>
          </a:p>
        </p:txBody>
      </p:sp>
      <p:pic>
        <p:nvPicPr>
          <p:cNvPr id="22530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819149"/>
            <a:ext cx="4191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99" y="847725"/>
            <a:ext cx="4089401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3733801"/>
            <a:ext cx="5181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r="18574"/>
          <a:stretch/>
        </p:blipFill>
        <p:spPr bwMode="auto">
          <a:xfrm rot="5400000">
            <a:off x="694673" y="-330557"/>
            <a:ext cx="3380509" cy="43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/>
          <a:stretch/>
        </p:blipFill>
        <p:spPr bwMode="auto">
          <a:xfrm>
            <a:off x="2384925" y="3733800"/>
            <a:ext cx="5082673" cy="29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53" y="166258"/>
            <a:ext cx="4306629" cy="33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786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u="sng" dirty="0" smtClean="0"/>
              <a:t>Our Potions Lab</a:t>
            </a:r>
            <a:endParaRPr lang="en-GB" sz="2400" b="1" u="sng" dirty="0"/>
          </a:p>
        </p:txBody>
      </p:sp>
      <p:pic>
        <p:nvPicPr>
          <p:cNvPr id="25602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r="12995"/>
          <a:stretch/>
        </p:blipFill>
        <p:spPr bwMode="auto">
          <a:xfrm rot="5400000">
            <a:off x="1856504" y="353297"/>
            <a:ext cx="565959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Edel\AppData\Local\Microsoft\Windows\INetCache\IE\2T9L2SGX\100px-Potion_Super_Mario_Bros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99" y="156685"/>
            <a:ext cx="457259" cy="5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del\AppData\Local\Microsoft\Windows\INetCache\IE\2T9L2SGX\100px-Potion_Super_Mario_Bros_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4664"/>
            <a:ext cx="457259" cy="5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09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u="sng" dirty="0" smtClean="0"/>
              <a:t>Our little witches and wizards brewing and writing up some deadly potions!</a:t>
            </a:r>
            <a:endParaRPr lang="en-GB" sz="2400" b="1" u="sng" dirty="0"/>
          </a:p>
        </p:txBody>
      </p:sp>
      <p:pic>
        <p:nvPicPr>
          <p:cNvPr id="266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09600" y="1676400"/>
            <a:ext cx="5791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5239" y="1645445"/>
            <a:ext cx="5791203" cy="43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92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90600" y="1295400"/>
            <a:ext cx="6553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2" b="6645"/>
          <a:stretch/>
        </p:blipFill>
        <p:spPr bwMode="auto">
          <a:xfrm rot="5400000">
            <a:off x="3498271" y="1212275"/>
            <a:ext cx="6567053" cy="441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703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4400" y="1219200"/>
            <a:ext cx="6553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10103"/>
          <a:stretch/>
        </p:blipFill>
        <p:spPr bwMode="auto">
          <a:xfrm rot="5400000">
            <a:off x="3581399" y="1295401"/>
            <a:ext cx="655320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41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8" y="228600"/>
            <a:ext cx="86868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422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4" r="6672" b="12606"/>
          <a:stretch/>
        </p:blipFill>
        <p:spPr bwMode="auto">
          <a:xfrm>
            <a:off x="214313" y="152400"/>
            <a:ext cx="4967287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2"/>
          <a:stretch/>
        </p:blipFill>
        <p:spPr bwMode="auto">
          <a:xfrm>
            <a:off x="3886200" y="3581400"/>
            <a:ext cx="5054599" cy="314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797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0"/>
          <a:stretch/>
        </p:blipFill>
        <p:spPr bwMode="auto">
          <a:xfrm>
            <a:off x="190501" y="95249"/>
            <a:ext cx="4686300" cy="330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1"/>
          <a:stretch/>
        </p:blipFill>
        <p:spPr bwMode="auto">
          <a:xfrm>
            <a:off x="4038600" y="3505200"/>
            <a:ext cx="495776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40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524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u="sng" dirty="0" smtClean="0"/>
              <a:t>The children </a:t>
            </a:r>
            <a:r>
              <a:rPr lang="en-GB" sz="2400" b="1" u="sng" dirty="0" smtClean="0"/>
              <a:t>busy making 3-D (cone) witches.  This was definitely a favourite!!</a:t>
            </a:r>
            <a:endParaRPr lang="en-GB" sz="2400" b="1" u="sng" dirty="0"/>
          </a:p>
        </p:txBody>
      </p:sp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8262"/>
            <a:ext cx="4038600" cy="23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7"/>
          <a:stretch/>
        </p:blipFill>
        <p:spPr bwMode="auto">
          <a:xfrm>
            <a:off x="152400" y="3810000"/>
            <a:ext cx="4114800" cy="287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20048" r="12485"/>
          <a:stretch/>
        </p:blipFill>
        <p:spPr bwMode="auto">
          <a:xfrm>
            <a:off x="4495800" y="2167496"/>
            <a:ext cx="4419600" cy="30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6"/>
          <a:stretch/>
        </p:blipFill>
        <p:spPr bwMode="auto">
          <a:xfrm>
            <a:off x="152400" y="152399"/>
            <a:ext cx="41910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3825"/>
            <a:ext cx="4419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"/>
          <a:stretch/>
        </p:blipFill>
        <p:spPr bwMode="auto">
          <a:xfrm>
            <a:off x="2027559" y="3352800"/>
            <a:ext cx="5005753" cy="33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23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73582" cy="65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85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" y="228600"/>
            <a:ext cx="866616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968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81</Words>
  <Application>Microsoft Office PowerPoint</Application>
  <PresentationFormat>On-screen Show (4:3)</PresentationFormat>
  <Paragraphs>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Halloween</vt:lpstr>
      <vt:lpstr>The children working at the numeracy station on Halloween counting and pattern activities!</vt:lpstr>
      <vt:lpstr>PowerPoint Presentation</vt:lpstr>
      <vt:lpstr>PowerPoint Presentation</vt:lpstr>
      <vt:lpstr>The children busy making 3-D (cone) witches.  This was definitely a favourite!!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children making 2-D witches with triangles and circles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children learned some facts about bats then completed work on the Lifecycle of a Bat</vt:lpstr>
      <vt:lpstr>PowerPoint Presentation</vt:lpstr>
      <vt:lpstr>PowerPoint Presentation</vt:lpstr>
      <vt:lpstr>Playing a Halloween themed memory game and bingo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Birthday Party</dc:title>
  <dc:creator>Edel</dc:creator>
  <cp:lastModifiedBy>Edel</cp:lastModifiedBy>
  <cp:revision>17</cp:revision>
  <dcterms:created xsi:type="dcterms:W3CDTF">2019-10-19T20:36:04Z</dcterms:created>
  <dcterms:modified xsi:type="dcterms:W3CDTF">2019-10-29T21:42:42Z</dcterms:modified>
</cp:coreProperties>
</file>