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2" r:id="rId18"/>
    <p:sldId id="278" r:id="rId19"/>
    <p:sldId id="281" r:id="rId20"/>
    <p:sldId id="287" r:id="rId21"/>
    <p:sldId id="288" r:id="rId22"/>
    <p:sldId id="289" r:id="rId23"/>
    <p:sldId id="279" r:id="rId24"/>
    <p:sldId id="280" r:id="rId25"/>
    <p:sldId id="283" r:id="rId26"/>
    <p:sldId id="284" r:id="rId27"/>
    <p:sldId id="290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92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54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81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77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37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8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28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2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57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02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20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43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b="1" u="sng" dirty="0" smtClean="0"/>
              <a:t>School</a:t>
            </a:r>
            <a:endParaRPr lang="en-GB" sz="72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October</a:t>
            </a:r>
            <a:endParaRPr lang="en-GB" dirty="0"/>
          </a:p>
        </p:txBody>
      </p:sp>
      <p:pic>
        <p:nvPicPr>
          <p:cNvPr id="4" name="Picture 2" descr="C:\Users\Edel\AppData\Local\Microsoft\Windows\INetCache\IE\0EKCWR1K\rk8_teacher1[1].gif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3638550" cy="34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4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2499" y="1246114"/>
            <a:ext cx="640079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7791" y="1202570"/>
            <a:ext cx="6343649" cy="433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24345" y="1233055"/>
            <a:ext cx="6400800" cy="43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7536" y="1325336"/>
            <a:ext cx="634092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1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691" y="1524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The children building schools/classrooms in the construction station</a:t>
            </a:r>
            <a:endParaRPr lang="en-GB" sz="2400" b="1" u="sng" dirty="0"/>
          </a:p>
        </p:txBody>
      </p:sp>
      <p:pic>
        <p:nvPicPr>
          <p:cNvPr id="2054" name="Picture 6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478182" cy="545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0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1" y="1295403"/>
            <a:ext cx="640080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50"/>
          <a:stretch/>
        </p:blipFill>
        <p:spPr bwMode="auto">
          <a:xfrm rot="5400000">
            <a:off x="3584861" y="1222669"/>
            <a:ext cx="6393876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80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Busy making schools and school items in the playdough station</a:t>
            </a:r>
            <a:endParaRPr lang="en-GB" sz="2400" b="1" u="sng" dirty="0"/>
          </a:p>
        </p:txBody>
      </p:sp>
      <p:pic>
        <p:nvPicPr>
          <p:cNvPr id="3076" name="Picture 4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83" y="2971800"/>
            <a:ext cx="48767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43000"/>
            <a:ext cx="46482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33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/>
          <a:stretch/>
        </p:blipFill>
        <p:spPr bwMode="auto">
          <a:xfrm>
            <a:off x="3733800" y="2819400"/>
            <a:ext cx="5257799" cy="39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6612"/>
          <a:stretch/>
        </p:blipFill>
        <p:spPr bwMode="auto">
          <a:xfrm>
            <a:off x="152400" y="131618"/>
            <a:ext cx="5181600" cy="383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2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Playing an I-Spy School Items game</a:t>
            </a:r>
            <a:endParaRPr lang="en-GB" sz="2400" b="1" u="sng" dirty="0"/>
          </a:p>
        </p:txBody>
      </p:sp>
      <p:pic>
        <p:nvPicPr>
          <p:cNvPr id="6148" name="Picture 4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0"/>
          <a:stretch/>
        </p:blipFill>
        <p:spPr bwMode="auto">
          <a:xfrm>
            <a:off x="4114800" y="3276600"/>
            <a:ext cx="486987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38200"/>
            <a:ext cx="4953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38599" y="3124200"/>
            <a:ext cx="4893469" cy="356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036"/>
            <a:ext cx="4800600" cy="392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5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Playing a School Roll and Colour game</a:t>
            </a:r>
            <a:endParaRPr lang="en-GB" sz="2400" b="1" u="sng" dirty="0"/>
          </a:p>
        </p:txBody>
      </p:sp>
      <p:pic>
        <p:nvPicPr>
          <p:cNvPr id="7170" name="Picture 2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2"/>
          <a:stretch/>
        </p:blipFill>
        <p:spPr bwMode="auto">
          <a:xfrm>
            <a:off x="304801" y="914400"/>
            <a:ext cx="493221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7" r="5561"/>
          <a:stretch/>
        </p:blipFill>
        <p:spPr bwMode="auto">
          <a:xfrm>
            <a:off x="4648200" y="3429000"/>
            <a:ext cx="430876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6720" y="850900"/>
            <a:ext cx="4978401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33" y="3048000"/>
            <a:ext cx="4655433" cy="364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8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855"/>
            <a:ext cx="8839200" cy="9906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The children with their school bags which were created in the arts and crafts station</a:t>
            </a:r>
            <a:endParaRPr lang="en-GB" sz="2400" b="1" u="sng" dirty="0"/>
          </a:p>
        </p:txBody>
      </p:sp>
      <p:pic>
        <p:nvPicPr>
          <p:cNvPr id="2058" name="Picture 10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1"/>
          <a:stretch/>
        </p:blipFill>
        <p:spPr bwMode="auto">
          <a:xfrm>
            <a:off x="228600" y="990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Playing school themed bingo, a loop game and Race to School (number game)</a:t>
            </a:r>
            <a:endParaRPr lang="en-GB" sz="2400" b="1" u="sng" dirty="0"/>
          </a:p>
        </p:txBody>
      </p:sp>
      <p:pic>
        <p:nvPicPr>
          <p:cNvPr id="16386" name="Picture 2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 b="4158"/>
          <a:stretch/>
        </p:blipFill>
        <p:spPr bwMode="auto">
          <a:xfrm>
            <a:off x="228599" y="1143000"/>
            <a:ext cx="477519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47039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8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r="5061"/>
          <a:stretch/>
        </p:blipFill>
        <p:spPr bwMode="auto">
          <a:xfrm>
            <a:off x="152400" y="152400"/>
            <a:ext cx="494607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4537" y="1911519"/>
            <a:ext cx="5725582" cy="375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Busy cutting and sticking the school items into the school bag</a:t>
            </a:r>
            <a:endParaRPr lang="en-GB" sz="2400" b="1" u="sng" dirty="0"/>
          </a:p>
        </p:txBody>
      </p:sp>
      <p:pic>
        <p:nvPicPr>
          <p:cNvPr id="8194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54659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352800"/>
            <a:ext cx="4953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9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9730" y="1237674"/>
            <a:ext cx="6350001" cy="428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2248" y="1278425"/>
            <a:ext cx="6356928" cy="41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3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4073"/>
            <a:ext cx="8382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u="sng" dirty="0" smtClean="0"/>
              <a:t>Helping Eoin on his First </a:t>
            </a:r>
            <a:r>
              <a:rPr lang="en-GB" sz="2400" b="1" u="sng" dirty="0"/>
              <a:t>D</a:t>
            </a:r>
            <a:r>
              <a:rPr lang="en-GB" sz="2400" b="1" u="sng" dirty="0" smtClean="0"/>
              <a:t>ay at School - Maths activity which involved counting and recording using a simple graph</a:t>
            </a:r>
            <a:endParaRPr lang="en-GB" sz="2400" b="1" u="sng" dirty="0"/>
          </a:p>
        </p:txBody>
      </p:sp>
      <p:pic>
        <p:nvPicPr>
          <p:cNvPr id="13316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153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876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3048000"/>
            <a:ext cx="5214600" cy="366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A cut and stick activity which involved dressing the girl/boy appropriately for school</a:t>
            </a:r>
            <a:endParaRPr lang="en-GB" sz="2400" b="1" u="sng" dirty="0"/>
          </a:p>
        </p:txBody>
      </p:sp>
      <p:pic>
        <p:nvPicPr>
          <p:cNvPr id="14340" name="Picture 4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60"/>
          <a:stretch/>
        </p:blipFill>
        <p:spPr bwMode="auto">
          <a:xfrm>
            <a:off x="5451765" y="3048000"/>
            <a:ext cx="352598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9" y="1295400"/>
            <a:ext cx="5257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5900" y="-723897"/>
            <a:ext cx="6324601" cy="838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1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0999"/>
            <a:ext cx="830580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46583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97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4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9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524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The children in the role play area taking on the different roles within the school</a:t>
            </a:r>
            <a:endParaRPr lang="en-GB" sz="2400" b="1" u="sng" dirty="0"/>
          </a:p>
        </p:txBody>
      </p:sp>
      <p:pic>
        <p:nvPicPr>
          <p:cNvPr id="1433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9690" y="1879889"/>
            <a:ext cx="5188527" cy="417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6693" y="1801422"/>
            <a:ext cx="517401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/>
          <a:stretch/>
        </p:blipFill>
        <p:spPr bwMode="auto">
          <a:xfrm>
            <a:off x="228600" y="152400"/>
            <a:ext cx="483292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78529" y="1684074"/>
            <a:ext cx="5623982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8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123</Words>
  <Application>Microsoft Office PowerPoint</Application>
  <PresentationFormat>On-screen Show (4:3)</PresentationFormat>
  <Paragraphs>12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School</vt:lpstr>
      <vt:lpstr>The children with their school bags which were created in the arts and crafts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children in the role play area taking on the different roles within the school</vt:lpstr>
      <vt:lpstr>PowerPoint Presentation</vt:lpstr>
      <vt:lpstr>PowerPoint Presentation</vt:lpstr>
      <vt:lpstr>PowerPoint Presentation</vt:lpstr>
      <vt:lpstr>The children building schools/classrooms in the construction station</vt:lpstr>
      <vt:lpstr>PowerPoint Presentation</vt:lpstr>
      <vt:lpstr>Busy making schools and school items in the playdough station</vt:lpstr>
      <vt:lpstr>PowerPoint Presentation</vt:lpstr>
      <vt:lpstr>Playing an I-Spy School Items game</vt:lpstr>
      <vt:lpstr>PowerPoint Presentation</vt:lpstr>
      <vt:lpstr>Playing a School Roll and Colour game</vt:lpstr>
      <vt:lpstr>PowerPoint Presentation</vt:lpstr>
      <vt:lpstr>Playing school themed bingo, a loop game and Race to School (number game)</vt:lpstr>
      <vt:lpstr>PowerPoint Presentation</vt:lpstr>
      <vt:lpstr>PowerPoint Presentation</vt:lpstr>
      <vt:lpstr>Busy cutting and sticking the school items into the school bag</vt:lpstr>
      <vt:lpstr>PowerPoint Presentation</vt:lpstr>
      <vt:lpstr>PowerPoint Presentation</vt:lpstr>
      <vt:lpstr>Helping Eoin on his First Day at School - Maths activity which involved counting and recording using a simple graph</vt:lpstr>
      <vt:lpstr>PowerPoint Presentation</vt:lpstr>
      <vt:lpstr>A cut and stick activity which involved dressing the girl/boy appropriately for school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Birthday Party</dc:title>
  <dc:creator>Edel</dc:creator>
  <cp:lastModifiedBy>Edel</cp:lastModifiedBy>
  <cp:revision>12</cp:revision>
  <dcterms:created xsi:type="dcterms:W3CDTF">2019-10-19T20:36:04Z</dcterms:created>
  <dcterms:modified xsi:type="dcterms:W3CDTF">2019-10-29T21:45:41Z</dcterms:modified>
</cp:coreProperties>
</file>